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7199313" cy="93599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ED7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7" autoAdjust="0"/>
  </p:normalViewPr>
  <p:slideViewPr>
    <p:cSldViewPr snapToGrid="0">
      <p:cViewPr>
        <p:scale>
          <a:sx n="56" d="100"/>
          <a:sy n="56" d="100"/>
        </p:scale>
        <p:origin x="97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02E9C7-84B3-0210-7921-6287BD0F2D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0F9090D-DF73-F141-FF63-3DF3EC7182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E4025-94A9-4F6B-A47E-142D843E7C31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F10627D-CFA7-A215-FCBF-7D037157F1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A30B812-4EF6-F68B-11FD-8A0C1FD7CB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2615A-C0EB-463F-9FE6-A26CB81C5D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8419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F32C5-72B4-4AC2-A066-8972AC2752A5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1233488"/>
            <a:ext cx="2557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5EFCC-84E8-4916-87D7-3104D1043C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3764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1pPr>
    <a:lvl2pPr marL="473090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2pPr>
    <a:lvl3pPr marL="946180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3pPr>
    <a:lvl4pPr marL="1419270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4pPr>
    <a:lvl5pPr marL="1892359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5pPr>
    <a:lvl6pPr marL="2365449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6pPr>
    <a:lvl7pPr marL="2838539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7pPr>
    <a:lvl8pPr marL="3311629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8pPr>
    <a:lvl9pPr marL="3784719" algn="l" defTabSz="946180" rtl="0" eaLnBrk="1" latinLnBrk="0" hangingPunct="1">
      <a:defRPr kumimoji="1" sz="12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531818"/>
            <a:ext cx="6119416" cy="3258632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4916115"/>
            <a:ext cx="5399485" cy="2259809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746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40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333478"/>
            <a:ext cx="6209407" cy="3893458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263769"/>
            <a:ext cx="6209407" cy="204747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21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491640"/>
            <a:ext cx="3059708" cy="59387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491640"/>
            <a:ext cx="3059708" cy="59387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42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98330"/>
            <a:ext cx="6209407" cy="180914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294476"/>
            <a:ext cx="3045646" cy="112448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418964"/>
            <a:ext cx="3045646" cy="502878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294476"/>
            <a:ext cx="3060646" cy="112448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418964"/>
            <a:ext cx="3060646" cy="502878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89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18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26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23993"/>
            <a:ext cx="2321966" cy="2183977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347654"/>
            <a:ext cx="3644652" cy="6651596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807970"/>
            <a:ext cx="2321966" cy="5202112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87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23993"/>
            <a:ext cx="2321966" cy="2183977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347654"/>
            <a:ext cx="3644652" cy="6651596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807970"/>
            <a:ext cx="2321966" cy="5202112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34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15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498328"/>
            <a:ext cx="1552352" cy="79320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498328"/>
            <a:ext cx="4567064" cy="79320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45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498330"/>
            <a:ext cx="6209407" cy="1809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491640"/>
            <a:ext cx="6209407" cy="593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8675243"/>
            <a:ext cx="1619845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90114-9DBF-4D08-8A7A-0FDCA65AE05E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8675243"/>
            <a:ext cx="2429768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8675243"/>
            <a:ext cx="1619845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EB89C-D9A3-4A34-9EE9-7625CF6C2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9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kumimoji="1"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四角形: 対角を切り取る 21">
            <a:extLst>
              <a:ext uri="{FF2B5EF4-FFF2-40B4-BE49-F238E27FC236}">
                <a16:creationId xmlns:a16="http://schemas.microsoft.com/office/drawing/2014/main" id="{4969717E-3B85-B386-28D8-55E7AA94D781}"/>
              </a:ext>
            </a:extLst>
          </p:cNvPr>
          <p:cNvSpPr/>
          <p:nvPr/>
        </p:nvSpPr>
        <p:spPr>
          <a:xfrm>
            <a:off x="170656" y="6696490"/>
            <a:ext cx="3556594" cy="2555460"/>
          </a:xfrm>
          <a:prstGeom prst="snip2DiagRect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286B703-7820-1375-E019-CBF9CBE2E3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76" t="45000" r="51310" b="25952"/>
          <a:stretch/>
        </p:blipFill>
        <p:spPr>
          <a:xfrm>
            <a:off x="170660" y="4048471"/>
            <a:ext cx="4382417" cy="2412497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E2A51034-7151-8886-20E5-DA1A34CBC0C7}"/>
              </a:ext>
            </a:extLst>
          </p:cNvPr>
          <p:cNvSpPr/>
          <p:nvPr/>
        </p:nvSpPr>
        <p:spPr>
          <a:xfrm>
            <a:off x="3599657" y="6244056"/>
            <a:ext cx="3429000" cy="12052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D55774-FA28-91F3-8EE4-A36D44BA23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9385"/>
          <a:stretch/>
        </p:blipFill>
        <p:spPr>
          <a:xfrm>
            <a:off x="2006929" y="869894"/>
            <a:ext cx="4760475" cy="3235290"/>
          </a:xfrm>
          <a:prstGeom prst="rect">
            <a:avLst/>
          </a:prstGeom>
        </p:spPr>
      </p:pic>
      <p:sp>
        <p:nvSpPr>
          <p:cNvPr id="7" name="平行四辺形 6">
            <a:extLst>
              <a:ext uri="{FF2B5EF4-FFF2-40B4-BE49-F238E27FC236}">
                <a16:creationId xmlns:a16="http://schemas.microsoft.com/office/drawing/2014/main" id="{8ABA87A0-14CA-B16C-4D48-8318036A59E4}"/>
              </a:ext>
            </a:extLst>
          </p:cNvPr>
          <p:cNvSpPr/>
          <p:nvPr/>
        </p:nvSpPr>
        <p:spPr>
          <a:xfrm>
            <a:off x="170656" y="569452"/>
            <a:ext cx="6343574" cy="3004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68FB9-2521-221B-D80D-97BD3DCBFB97}"/>
              </a:ext>
            </a:extLst>
          </p:cNvPr>
          <p:cNvSpPr/>
          <p:nvPr/>
        </p:nvSpPr>
        <p:spPr>
          <a:xfrm>
            <a:off x="293197" y="107785"/>
            <a:ext cx="5724644" cy="9232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ja-JP" altLang="en-US" sz="5399" b="1" dirty="0">
                <a:ln/>
                <a:solidFill>
                  <a:srgbClr val="00B050"/>
                </a:solidFill>
              </a:rPr>
              <a:t>ベルフォーレ音羽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D09B43-78F1-8E6E-F3F8-B59316A02D55}"/>
              </a:ext>
            </a:extLst>
          </p:cNvPr>
          <p:cNvSpPr txBox="1"/>
          <p:nvPr/>
        </p:nvSpPr>
        <p:spPr>
          <a:xfrm>
            <a:off x="534795" y="3605593"/>
            <a:ext cx="1140056" cy="379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２ＬＤＫ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D8C534D-E775-E572-5DA4-949EAD5317AC}"/>
              </a:ext>
            </a:extLst>
          </p:cNvPr>
          <p:cNvSpPr txBox="1"/>
          <p:nvPr/>
        </p:nvSpPr>
        <p:spPr>
          <a:xfrm>
            <a:off x="293197" y="2354406"/>
            <a:ext cx="1698172" cy="123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静岡市葵区　瓦場町</a:t>
            </a:r>
            <a:r>
              <a:rPr lang="en-US" altLang="ja-JP" dirty="0"/>
              <a:t>82 </a:t>
            </a:r>
            <a:r>
              <a:rPr lang="ja-JP" altLang="en-US" dirty="0"/>
              <a:t>の</a:t>
            </a:r>
            <a:endParaRPr lang="en-US" altLang="ja-JP" dirty="0"/>
          </a:p>
          <a:p>
            <a:r>
              <a:rPr kumimoji="1" lang="ja-JP" altLang="en-US" dirty="0"/>
              <a:t>ファミリー　マンション♪</a:t>
            </a:r>
          </a:p>
        </p:txBody>
      </p:sp>
      <p:pic>
        <p:nvPicPr>
          <p:cNvPr id="1026" name="Picture 2" descr="鉢植の花のイラスト（白）">
            <a:extLst>
              <a:ext uri="{FF2B5EF4-FFF2-40B4-BE49-F238E27FC236}">
                <a16:creationId xmlns:a16="http://schemas.microsoft.com/office/drawing/2014/main" id="{6720A766-B0AE-846B-92CC-28B149373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5452">
            <a:off x="488001" y="1139431"/>
            <a:ext cx="570429" cy="10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鉢植の花のイラスト（白）">
            <a:extLst>
              <a:ext uri="{FF2B5EF4-FFF2-40B4-BE49-F238E27FC236}">
                <a16:creationId xmlns:a16="http://schemas.microsoft.com/office/drawing/2014/main" id="{5C30E97E-4B44-31B0-7897-ED0D9FE3C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5021">
            <a:off x="1126201" y="1565371"/>
            <a:ext cx="365265" cy="6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D28A35-63D0-461F-AAE9-D32B43CC8079}"/>
              </a:ext>
            </a:extLst>
          </p:cNvPr>
          <p:cNvSpPr txBox="1"/>
          <p:nvPr/>
        </p:nvSpPr>
        <p:spPr>
          <a:xfrm>
            <a:off x="4182914" y="5813654"/>
            <a:ext cx="3050835" cy="379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i="1" dirty="0">
                <a:highlight>
                  <a:srgbClr val="00FFFF"/>
                </a:highlight>
              </a:rPr>
              <a:t>インターネット接続無料！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E5C2926-7E8A-4E19-4EF2-DCA41BCF8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847" y="4105190"/>
            <a:ext cx="1985554" cy="176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1ACAB99-090B-0FC4-07CF-E907B19935F0}"/>
              </a:ext>
            </a:extLst>
          </p:cNvPr>
          <p:cNvSpPr txBox="1"/>
          <p:nvPr/>
        </p:nvSpPr>
        <p:spPr>
          <a:xfrm>
            <a:off x="3627531" y="6368618"/>
            <a:ext cx="35008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002060"/>
                </a:solidFill>
              </a:rPr>
              <a:t>スーパーやコンビニ徒歩圏内にあり！ お子様も安心して遊べる清水山公園も近く、手軽に散歩 やジョギングが毎日できます！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4CB9365-9B12-8410-3893-3EE4884C3DC3}"/>
              </a:ext>
            </a:extLst>
          </p:cNvPr>
          <p:cNvSpPr txBox="1"/>
          <p:nvPr/>
        </p:nvSpPr>
        <p:spPr>
          <a:xfrm>
            <a:off x="226405" y="6709776"/>
            <a:ext cx="355659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設備</a:t>
            </a:r>
            <a:endParaRPr lang="en-US" altLang="ja-JP" sz="1400" b="1" dirty="0"/>
          </a:p>
          <a:p>
            <a:r>
              <a:rPr lang="ja-JP" altLang="en-US" sz="1400" b="1" dirty="0"/>
              <a:t>バストイレ別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追焚機能浴室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脱衣所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　洗面所独立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温水洗浄便座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室内洗濯機置場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南東向き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角住戸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エアコン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ウォークスルークロゼット </a:t>
            </a:r>
            <a:r>
              <a:rPr lang="en-US" altLang="ja-JP" sz="1400" b="1" dirty="0"/>
              <a:t>/ TV</a:t>
            </a:r>
            <a:r>
              <a:rPr lang="ja-JP" altLang="en-US" sz="1400" b="1" dirty="0"/>
              <a:t>インターホン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モニタ付オートロック </a:t>
            </a:r>
            <a:r>
              <a:rPr lang="en-US" altLang="ja-JP" sz="1400" b="1" dirty="0"/>
              <a:t>/ BS / CATV / </a:t>
            </a:r>
            <a:r>
              <a:rPr lang="ja-JP" altLang="en-US" sz="1400" b="1" dirty="0"/>
              <a:t>防犯シャッター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デジタルロック </a:t>
            </a:r>
            <a:r>
              <a:rPr lang="en-US" altLang="ja-JP" sz="1400" b="1" dirty="0"/>
              <a:t>/ CATV</a:t>
            </a:r>
            <a:r>
              <a:rPr lang="ja-JP" altLang="en-US" sz="1400" b="1" dirty="0"/>
              <a:t>インターネット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ガスコンロ可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閑静な住宅地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花火大会鑑賞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駅まで平坦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耐震構造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耐火構造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外壁タイル張り </a:t>
            </a:r>
            <a:r>
              <a:rPr lang="en-US" altLang="ja-JP" sz="1400" b="1" dirty="0"/>
              <a:t>/ LDK12</a:t>
            </a:r>
            <a:r>
              <a:rPr lang="ja-JP" altLang="en-US" sz="1400" b="1" dirty="0"/>
              <a:t>畳以上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全居室洋室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インターネット無料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8BDD6281-E658-9214-2598-0DEF77FEF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56" y="7639753"/>
            <a:ext cx="1138387" cy="164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039A040-5316-0141-E215-C217A661D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851" y="7510350"/>
            <a:ext cx="2246811" cy="150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98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四角形: 対角を切り取る 21">
            <a:extLst>
              <a:ext uri="{FF2B5EF4-FFF2-40B4-BE49-F238E27FC236}">
                <a16:creationId xmlns:a16="http://schemas.microsoft.com/office/drawing/2014/main" id="{4969717E-3B85-B386-28D8-55E7AA94D781}"/>
              </a:ext>
            </a:extLst>
          </p:cNvPr>
          <p:cNvSpPr/>
          <p:nvPr/>
        </p:nvSpPr>
        <p:spPr>
          <a:xfrm>
            <a:off x="170656" y="6696490"/>
            <a:ext cx="3556594" cy="2555460"/>
          </a:xfrm>
          <a:prstGeom prst="snip2DiagRect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286B703-7820-1375-E019-CBF9CBE2E3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76" t="45000" r="51310" b="25952"/>
          <a:stretch/>
        </p:blipFill>
        <p:spPr>
          <a:xfrm>
            <a:off x="170660" y="4048471"/>
            <a:ext cx="4382417" cy="2412497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E2A51034-7151-8886-20E5-DA1A34CBC0C7}"/>
              </a:ext>
            </a:extLst>
          </p:cNvPr>
          <p:cNvSpPr/>
          <p:nvPr/>
        </p:nvSpPr>
        <p:spPr>
          <a:xfrm>
            <a:off x="3599657" y="6244056"/>
            <a:ext cx="3429000" cy="12052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D55774-FA28-91F3-8EE4-A36D44BA23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9385"/>
          <a:stretch/>
        </p:blipFill>
        <p:spPr>
          <a:xfrm>
            <a:off x="2006929" y="869894"/>
            <a:ext cx="4760475" cy="3235290"/>
          </a:xfrm>
          <a:prstGeom prst="rect">
            <a:avLst/>
          </a:prstGeom>
        </p:spPr>
      </p:pic>
      <p:sp>
        <p:nvSpPr>
          <p:cNvPr id="7" name="平行四辺形 6">
            <a:extLst>
              <a:ext uri="{FF2B5EF4-FFF2-40B4-BE49-F238E27FC236}">
                <a16:creationId xmlns:a16="http://schemas.microsoft.com/office/drawing/2014/main" id="{8ABA87A0-14CA-B16C-4D48-8318036A59E4}"/>
              </a:ext>
            </a:extLst>
          </p:cNvPr>
          <p:cNvSpPr/>
          <p:nvPr/>
        </p:nvSpPr>
        <p:spPr>
          <a:xfrm>
            <a:off x="170656" y="481474"/>
            <a:ext cx="6343574" cy="300445"/>
          </a:xfrm>
          <a:prstGeom prst="parallelogram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FF00"/>
              </a:highlight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68FB9-2521-221B-D80D-97BD3DCBFB97}"/>
              </a:ext>
            </a:extLst>
          </p:cNvPr>
          <p:cNvSpPr/>
          <p:nvPr/>
        </p:nvSpPr>
        <p:spPr>
          <a:xfrm>
            <a:off x="293197" y="107785"/>
            <a:ext cx="5724644" cy="9232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ja-JP" altLang="en-US" sz="5399" b="1" dirty="0">
                <a:ln/>
                <a:solidFill>
                  <a:srgbClr val="00B050"/>
                </a:solidFill>
              </a:rPr>
              <a:t>ベルフォーレ音羽</a:t>
            </a:r>
          </a:p>
        </p:txBody>
      </p:sp>
      <p:pic>
        <p:nvPicPr>
          <p:cNvPr id="1026" name="Picture 2" descr="鉢植の花のイラスト（白）">
            <a:extLst>
              <a:ext uri="{FF2B5EF4-FFF2-40B4-BE49-F238E27FC236}">
                <a16:creationId xmlns:a16="http://schemas.microsoft.com/office/drawing/2014/main" id="{6720A766-B0AE-846B-92CC-28B149373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5452">
            <a:off x="488001" y="1139431"/>
            <a:ext cx="570429" cy="10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鉢植の花のイラスト（白）">
            <a:extLst>
              <a:ext uri="{FF2B5EF4-FFF2-40B4-BE49-F238E27FC236}">
                <a16:creationId xmlns:a16="http://schemas.microsoft.com/office/drawing/2014/main" id="{5C30E97E-4B44-31B0-7897-ED0D9FE3C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5021">
            <a:off x="1126201" y="1565371"/>
            <a:ext cx="365265" cy="6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D28A35-63D0-461F-AAE9-D32B43CC8079}"/>
              </a:ext>
            </a:extLst>
          </p:cNvPr>
          <p:cNvSpPr txBox="1"/>
          <p:nvPr/>
        </p:nvSpPr>
        <p:spPr>
          <a:xfrm>
            <a:off x="4182914" y="5813654"/>
            <a:ext cx="3050835" cy="379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i="1" dirty="0">
                <a:highlight>
                  <a:srgbClr val="00FFFF"/>
                </a:highlight>
              </a:rPr>
              <a:t>インターネット接続無料！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E5C2926-7E8A-4E19-4EF2-DCA41BCF8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847" y="4105190"/>
            <a:ext cx="1985554" cy="176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1ACAB99-090B-0FC4-07CF-E907B19935F0}"/>
              </a:ext>
            </a:extLst>
          </p:cNvPr>
          <p:cNvSpPr txBox="1"/>
          <p:nvPr/>
        </p:nvSpPr>
        <p:spPr>
          <a:xfrm>
            <a:off x="3627531" y="6368618"/>
            <a:ext cx="35008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002060"/>
                </a:solidFill>
              </a:rPr>
              <a:t>スーパーやコンビニ徒歩圏内にあり！ お子様も安心して遊べる清水山公園も近く、手軽に散歩 やジョギングが毎日できます！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4CB9365-9B12-8410-3893-3EE4884C3DC3}"/>
              </a:ext>
            </a:extLst>
          </p:cNvPr>
          <p:cNvSpPr txBox="1"/>
          <p:nvPr/>
        </p:nvSpPr>
        <p:spPr>
          <a:xfrm>
            <a:off x="226405" y="6709776"/>
            <a:ext cx="355659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設備</a:t>
            </a:r>
            <a:endParaRPr lang="en-US" altLang="ja-JP" sz="1400" b="1" dirty="0"/>
          </a:p>
          <a:p>
            <a:r>
              <a:rPr lang="ja-JP" altLang="en-US" sz="1400" b="1" dirty="0"/>
              <a:t>バストイレ別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追焚機能浴室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脱衣所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　洗面所独立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温水洗浄便座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室内洗濯機置場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南東向き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角住戸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エアコン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ウォークスルークロゼット </a:t>
            </a:r>
            <a:r>
              <a:rPr lang="en-US" altLang="ja-JP" sz="1400" b="1" dirty="0"/>
              <a:t>/ TV</a:t>
            </a:r>
            <a:r>
              <a:rPr lang="ja-JP" altLang="en-US" sz="1400" b="1" dirty="0"/>
              <a:t>インターホン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モニタ付オートロック </a:t>
            </a:r>
            <a:r>
              <a:rPr lang="en-US" altLang="ja-JP" sz="1400" b="1" dirty="0"/>
              <a:t>/ BS / CATV / </a:t>
            </a:r>
            <a:r>
              <a:rPr lang="ja-JP" altLang="en-US" sz="1400" b="1" dirty="0"/>
              <a:t>防犯シャッター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デジタルロック </a:t>
            </a:r>
            <a:r>
              <a:rPr lang="en-US" altLang="ja-JP" sz="1400" b="1" dirty="0"/>
              <a:t>/ CATV</a:t>
            </a:r>
            <a:r>
              <a:rPr lang="ja-JP" altLang="en-US" sz="1400" b="1" dirty="0"/>
              <a:t>インターネット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ガスコンロ可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閑静な住宅地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花火大会鑑賞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駅まで平坦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耐震構造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耐火構造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外壁タイル張り </a:t>
            </a:r>
            <a:r>
              <a:rPr lang="en-US" altLang="ja-JP" sz="1400" b="1" dirty="0"/>
              <a:t>/ LDK12</a:t>
            </a:r>
            <a:r>
              <a:rPr lang="ja-JP" altLang="en-US" sz="1400" b="1" dirty="0"/>
              <a:t>畳以上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全居室洋室 </a:t>
            </a:r>
            <a:r>
              <a:rPr lang="en-US" altLang="ja-JP" sz="1400" b="1" dirty="0"/>
              <a:t>/ </a:t>
            </a:r>
            <a:r>
              <a:rPr lang="ja-JP" altLang="en-US" sz="1400" b="1" dirty="0"/>
              <a:t>インターネット無料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8BDD6281-E658-9214-2598-0DEF77FEF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56" y="7639753"/>
            <a:ext cx="1138387" cy="164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039A040-5316-0141-E215-C217A661D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851" y="7510350"/>
            <a:ext cx="2246811" cy="150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F1E7595-55FA-4660-CE4D-64D397257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6555">
            <a:off x="-24552" y="2175771"/>
            <a:ext cx="2056032" cy="20039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2">
                <a:lumMod val="40000"/>
                <a:lumOff val="6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D09B43-78F1-8E6E-F3F8-B59316A02D55}"/>
              </a:ext>
            </a:extLst>
          </p:cNvPr>
          <p:cNvSpPr txBox="1"/>
          <p:nvPr/>
        </p:nvSpPr>
        <p:spPr>
          <a:xfrm>
            <a:off x="752488" y="3852321"/>
            <a:ext cx="1140056" cy="379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２ＬＤＫ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D8C534D-E775-E572-5DA4-949EAD5317AC}"/>
              </a:ext>
            </a:extLst>
          </p:cNvPr>
          <p:cNvSpPr txBox="1"/>
          <p:nvPr/>
        </p:nvSpPr>
        <p:spPr>
          <a:xfrm>
            <a:off x="300977" y="2701880"/>
            <a:ext cx="1698172" cy="123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静岡市葵区　瓦場町</a:t>
            </a:r>
            <a:r>
              <a:rPr lang="en-US" altLang="ja-JP" dirty="0"/>
              <a:t>82 </a:t>
            </a:r>
            <a:r>
              <a:rPr lang="ja-JP" altLang="en-US" dirty="0"/>
              <a:t>の</a:t>
            </a:r>
            <a:endParaRPr lang="en-US" altLang="ja-JP" dirty="0"/>
          </a:p>
          <a:p>
            <a:r>
              <a:rPr kumimoji="1" lang="ja-JP" altLang="en-US" dirty="0"/>
              <a:t>ファミリー　マンション♪</a:t>
            </a:r>
          </a:p>
        </p:txBody>
      </p:sp>
    </p:spTree>
    <p:extLst>
      <p:ext uri="{BB962C8B-B14F-4D97-AF65-F5344CB8AC3E}">
        <p14:creationId xmlns:p14="http://schemas.microsoft.com/office/powerpoint/2010/main" val="1967031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6A6230-BE2F-6937-30FF-7C748BDF2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" y="1219928"/>
            <a:ext cx="4143103" cy="3107327"/>
          </a:xfrm>
          <a:prstGeom prst="rect">
            <a:avLst/>
          </a:prstGeom>
        </p:spPr>
      </p:pic>
      <p:sp>
        <p:nvSpPr>
          <p:cNvPr id="5" name="平行四辺形 4">
            <a:extLst>
              <a:ext uri="{FF2B5EF4-FFF2-40B4-BE49-F238E27FC236}">
                <a16:creationId xmlns:a16="http://schemas.microsoft.com/office/drawing/2014/main" id="{4025C63E-3890-08A4-ABDB-D241B19B24CE}"/>
              </a:ext>
            </a:extLst>
          </p:cNvPr>
          <p:cNvSpPr/>
          <p:nvPr/>
        </p:nvSpPr>
        <p:spPr>
          <a:xfrm>
            <a:off x="301284" y="238579"/>
            <a:ext cx="5656218" cy="822960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平行四辺形 5">
            <a:extLst>
              <a:ext uri="{FF2B5EF4-FFF2-40B4-BE49-F238E27FC236}">
                <a16:creationId xmlns:a16="http://schemas.microsoft.com/office/drawing/2014/main" id="{68CC2079-A726-6BFF-BD81-8131BECB7F36}"/>
              </a:ext>
            </a:extLst>
          </p:cNvPr>
          <p:cNvSpPr/>
          <p:nvPr/>
        </p:nvSpPr>
        <p:spPr>
          <a:xfrm>
            <a:off x="440621" y="367957"/>
            <a:ext cx="5656218" cy="822960"/>
          </a:xfrm>
          <a:prstGeom prst="parallelogram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C3CE693-8F57-BACB-25DD-973FA0362889}"/>
              </a:ext>
            </a:extLst>
          </p:cNvPr>
          <p:cNvSpPr/>
          <p:nvPr/>
        </p:nvSpPr>
        <p:spPr>
          <a:xfrm>
            <a:off x="613322" y="367959"/>
            <a:ext cx="5032147" cy="9232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399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プレメール上土</a:t>
            </a:r>
          </a:p>
        </p:txBody>
      </p:sp>
    </p:spTree>
    <p:extLst>
      <p:ext uri="{BB962C8B-B14F-4D97-AF65-F5344CB8AC3E}">
        <p14:creationId xmlns:p14="http://schemas.microsoft.com/office/powerpoint/2010/main" val="2492924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58</TotalTime>
  <Words>253</Words>
  <Application>Microsoft Office PowerPoint</Application>
  <PresentationFormat>ユーザー設定</PresentationFormat>
  <Paragraphs>17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fukuda</dc:creator>
  <cp:lastModifiedBy>fukuda</cp:lastModifiedBy>
  <cp:revision>4</cp:revision>
  <dcterms:created xsi:type="dcterms:W3CDTF">2023-07-13T04:59:03Z</dcterms:created>
  <dcterms:modified xsi:type="dcterms:W3CDTF">2023-07-13T05:57:22Z</dcterms:modified>
</cp:coreProperties>
</file>